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450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393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714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77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24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672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200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103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400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910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484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DFB-8D0A-4085-838A-7378F854CA8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4AE1-8797-4668-8165-1CC661ED4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26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7DFB-8D0A-4085-838A-7378F854CA8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4AE1-8797-4668-8165-1CC661ED4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890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4482" y="923088"/>
            <a:ext cx="3200450" cy="240161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00896" y="421335"/>
            <a:ext cx="740510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Непоучающие</a:t>
            </a:r>
            <a:r>
              <a:rPr lang="ru-RU" sz="3600" b="1" cap="none" spc="0" dirty="0" smtClean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советы </a:t>
            </a:r>
          </a:p>
          <a:p>
            <a:pPr algn="ctr"/>
            <a:r>
              <a:rPr lang="ru-RU" sz="3600" b="1" cap="none" spc="0" dirty="0" smtClean="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         для автовладельцев</a:t>
            </a:r>
            <a:endParaRPr lang="ru-RU" sz="3600" b="1" cap="none" spc="0" dirty="0">
              <a:ln w="6600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602211" y="699322"/>
            <a:ext cx="4953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Пожары при дорожных происшествиях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бывают редко. 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автомобиль превращается в  факел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плохого содержания,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непрофессионального ремонта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неосторожного обращения с огнем.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 автомобилей в марте 2018 года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уже сгорели в Кемеровской области,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 из них в г. Кемерово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58351" y="1642384"/>
            <a:ext cx="4953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Роль зажигалки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сыграть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плохо изолированный провод,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искрение жести кузова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столкновении,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разогревшиеся при быстрой езде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</a:t>
            </a:r>
          </a:p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накачанные шины</a:t>
            </a:r>
            <a:endParaRPr lang="ru-RU" sz="1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1851" y="3541539"/>
            <a:ext cx="4953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истота двигателя не только вопрос эстетики - слой масла или бензина на нем может превратиться в поджигателя. Замасленная тряпка, забытая на двигателе, обычно загорается быстрее, чем ее начинают искать</a:t>
            </a:r>
            <a:endParaRPr lang="ru-RU" sz="1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1851" y="5483171"/>
            <a:ext cx="618611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пожаре решающее значение имеют первые минуты. Каждая из них ценится если не на вес золота, то по крайней мере - автомобиля.                  Поэтому, если автомобиль уже горит, вряд ли у вас хватит времени найти заботливо запрятанный огнетушитель и изучить инструкцию                               по его применению</a:t>
            </a:r>
            <a:endParaRPr lang="ru-RU" sz="1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84994" y="4494529"/>
            <a:ext cx="4953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 оправдывает себя привычка беречь пепельницу, выбрасывая окурки под ноги или в окно. Синтетические чехлы на сиденьях вспыхивают мгновенно, равно как и синтетическая одежда на водителе и пассажирах</a:t>
            </a:r>
            <a:endParaRPr lang="ru-RU" sz="1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1690" y="2983128"/>
            <a:ext cx="274952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Автомобили горят быстро -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"до шин" всего                                       за несколько минут.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Оправившись от шока автовладельцы пытаются ответить  на вопрос:                           "Почему моя машина сгорела"?</a:t>
            </a:r>
          </a:p>
          <a:p>
            <a:pPr algn="ctr"/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знают, что:</a:t>
            </a:r>
          </a:p>
          <a:p>
            <a:pPr algn="ctr"/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нельзя разогревать двигатель открытым огнем, курить на автозаправке, опасно проливать бензин, нужно регулярно осматривать систему подачи топлива, при пожаре вызвать пожарных по номеру                  </a:t>
            </a:r>
            <a:r>
              <a:rPr lang="ru-RU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 или 112,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на что еще обратить  внимание?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544" y="0"/>
            <a:ext cx="902923" cy="65788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68863" y="121334"/>
            <a:ext cx="846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МЧС России по Кемеровской области информирует</a:t>
            </a:r>
            <a:endParaRPr lang="ru-RU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3128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263</Words>
  <Application>Microsoft Office PowerPoint</Application>
  <PresentationFormat>Лист A4 (210x297 мм)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олег</cp:lastModifiedBy>
  <cp:revision>10</cp:revision>
  <cp:lastPrinted>2016-03-28T09:23:39Z</cp:lastPrinted>
  <dcterms:created xsi:type="dcterms:W3CDTF">2016-03-28T08:07:50Z</dcterms:created>
  <dcterms:modified xsi:type="dcterms:W3CDTF">2020-02-14T11:00:29Z</dcterms:modified>
</cp:coreProperties>
</file>