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9872663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-450" y="-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7DFB-8D0A-4085-838A-7378F854CA88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4AE1-8797-4668-8165-1CC661ED4E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93932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7DFB-8D0A-4085-838A-7378F854CA88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4AE1-8797-4668-8165-1CC661ED4E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9714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7DFB-8D0A-4085-838A-7378F854CA88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4AE1-8797-4668-8165-1CC661ED4E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4773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7DFB-8D0A-4085-838A-7378F854CA88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4AE1-8797-4668-8165-1CC661ED4E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6249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7DFB-8D0A-4085-838A-7378F854CA88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4AE1-8797-4668-8165-1CC661ED4E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56725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7DFB-8D0A-4085-838A-7378F854CA88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4AE1-8797-4668-8165-1CC661ED4E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200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7DFB-8D0A-4085-838A-7378F854CA88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4AE1-8797-4668-8165-1CC661ED4E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81036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7DFB-8D0A-4085-838A-7378F854CA88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4AE1-8797-4668-8165-1CC661ED4E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64000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7DFB-8D0A-4085-838A-7378F854CA88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4AE1-8797-4668-8165-1CC661ED4E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29102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7DFB-8D0A-4085-838A-7378F854CA88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4AE1-8797-4668-8165-1CC661ED4E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64847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7DFB-8D0A-4085-838A-7378F854CA88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4AE1-8797-4668-8165-1CC661ED4E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265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37DFB-8D0A-4085-838A-7378F854CA88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F4AE1-8797-4668-8165-1CC661ED4E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88900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64482" y="923088"/>
            <a:ext cx="3200450" cy="2401617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2500896" y="421335"/>
            <a:ext cx="740510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6600">
                  <a:solidFill>
                    <a:srgbClr val="FFFF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Непоучающие</a:t>
            </a:r>
            <a:r>
              <a:rPr lang="ru-RU" sz="3600" b="1" cap="none" spc="0" dirty="0" smtClean="0">
                <a:ln w="6600">
                  <a:solidFill>
                    <a:srgbClr val="FFFF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советы </a:t>
            </a:r>
          </a:p>
          <a:p>
            <a:pPr algn="ctr"/>
            <a:r>
              <a:rPr lang="ru-RU" sz="3600" b="1" cap="none" spc="0" dirty="0" smtClean="0">
                <a:ln w="6600">
                  <a:solidFill>
                    <a:srgbClr val="FFFF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                            для автовладельцев</a:t>
            </a:r>
            <a:endParaRPr lang="ru-RU" sz="3600" b="1" cap="none" spc="0" dirty="0">
              <a:ln w="6600">
                <a:solidFill>
                  <a:srgbClr val="FFFF00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602211" y="699322"/>
            <a:ext cx="4953000" cy="24622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Пожары при дорожных происшествиях 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бывают редко.  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Чаще автомобиль превращается в  факел 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плохого содержания, 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непрофессионального ремонта 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неосторожного обращения с огнем.</a:t>
            </a:r>
          </a:p>
          <a:p>
            <a:pPr algn="ctr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27 автомобилей в марте 2018 года</a:t>
            </a:r>
          </a:p>
          <a:p>
            <a:pPr algn="ctr"/>
            <a:r>
              <a:rPr lang="ru-RU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уже сгорели в Кемеровской области, </a:t>
            </a:r>
          </a:p>
          <a:p>
            <a:pPr algn="ctr"/>
            <a:r>
              <a:rPr lang="ru-RU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13 из них в г. Кемерово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58351" y="1642384"/>
            <a:ext cx="4953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Роль зажигалки </a:t>
            </a:r>
          </a:p>
          <a:p>
            <a:pPr algn="ctr"/>
            <a:r>
              <a:rPr lang="ru-RU" sz="14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может сыграть </a:t>
            </a:r>
          </a:p>
          <a:p>
            <a:pPr algn="ctr"/>
            <a:r>
              <a:rPr lang="ru-RU" sz="14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плохо изолированный провод, </a:t>
            </a:r>
          </a:p>
          <a:p>
            <a:pPr algn="ctr"/>
            <a:r>
              <a:rPr lang="ru-RU" sz="14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искрение жести кузова </a:t>
            </a:r>
          </a:p>
          <a:p>
            <a:pPr algn="ctr"/>
            <a:r>
              <a:rPr lang="ru-RU" sz="14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 столкновении, </a:t>
            </a:r>
          </a:p>
          <a:p>
            <a:pPr algn="ctr"/>
            <a:r>
              <a:rPr lang="ru-RU" sz="14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разогревшиеся при быстрой езде </a:t>
            </a:r>
          </a:p>
          <a:p>
            <a:pPr algn="ctr"/>
            <a:r>
              <a:rPr lang="ru-RU" sz="14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 </a:t>
            </a:r>
          </a:p>
          <a:p>
            <a:pPr algn="ctr"/>
            <a:r>
              <a:rPr lang="ru-RU" sz="14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накачанные шины</a:t>
            </a:r>
            <a:endParaRPr lang="ru-RU" sz="1400" b="1" dirty="0">
              <a:solidFill>
                <a:srgbClr val="00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81851" y="3541539"/>
            <a:ext cx="4953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b="1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14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истота двигателя не только вопрос эстетики - слой масла или бензина на нем может превратиться в поджигателя. Замасленная тряпка, забытая на двигателе, обычно загорается быстрее, чем ее начинают искать</a:t>
            </a:r>
            <a:endParaRPr lang="ru-RU" sz="1400" b="1" dirty="0">
              <a:solidFill>
                <a:srgbClr val="00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81851" y="5483171"/>
            <a:ext cx="618611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 пожаре решающее значение имеют первые минуты. Каждая из них ценится если не на вес золота, то по крайней мере - автомобиля.                  Поэтому, если автомобиль уже горит, вряд ли у вас хватит времени найти заботливо запрятанный огнетушитель и изучить инструкцию                               по его применению</a:t>
            </a:r>
            <a:endParaRPr lang="ru-RU" sz="1400" b="1" dirty="0">
              <a:solidFill>
                <a:srgbClr val="00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84994" y="4494529"/>
            <a:ext cx="4953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b="1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4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 оправдывает себя привычка беречь пепельницу, выбрасывая окурки под ноги или в окно. Синтетические чехлы на сиденьях вспыхивают мгновенно, равно как и синтетическая одежда на водителе и пассажирах</a:t>
            </a:r>
            <a:endParaRPr lang="ru-RU" sz="1400" b="1" dirty="0">
              <a:solidFill>
                <a:srgbClr val="00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1690" y="2983128"/>
            <a:ext cx="274952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Автомобили горят быстро -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"до шин" всего                                       за несколько минут.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Оправившись от шока автовладельцы пытаются ответить  на вопрос:                           "Почему моя машина сгорела"?</a:t>
            </a:r>
          </a:p>
          <a:p>
            <a:pPr algn="ctr"/>
            <a:r>
              <a:rPr lang="ru-RU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знают, что:</a:t>
            </a:r>
          </a:p>
          <a:p>
            <a:pPr algn="ctr"/>
            <a:r>
              <a:rPr lang="ru-RU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нельзя разогревать двигатель открытым огнем, курить на автозаправке, опасно проливать бензин, нужно регулярно осматривать систему подачи топлива, при пожаре вызвать пожарных по номеру                  </a:t>
            </a:r>
            <a:r>
              <a:rPr lang="ru-RU" sz="1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01 или 112, 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на что еще обратить  внимание?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544" y="0"/>
            <a:ext cx="902923" cy="65788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168863" y="121334"/>
            <a:ext cx="8469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управление МЧС России по Кемеровской области информирует</a:t>
            </a:r>
            <a:endParaRPr lang="ru-RU" b="1" i="1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531280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263</Words>
  <Application>Microsoft Office PowerPoint</Application>
  <PresentationFormat>Лист A4 (210x297 мм)</PresentationFormat>
  <Paragraphs>31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олег</cp:lastModifiedBy>
  <cp:revision>10</cp:revision>
  <cp:lastPrinted>2016-03-28T09:23:39Z</cp:lastPrinted>
  <dcterms:created xsi:type="dcterms:W3CDTF">2016-03-28T08:07:50Z</dcterms:created>
  <dcterms:modified xsi:type="dcterms:W3CDTF">2020-02-14T11:00:29Z</dcterms:modified>
</cp:coreProperties>
</file>