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408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428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169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773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257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619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351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699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630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258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720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627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23281-238B-46C8-801A-4FC88678E079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B4CCB-B785-4618-A9E4-CBE835D21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88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d.rubezh.ru/upload/resize_cache/iblock/6a0/398_421_2/6a061043360e723b3e4ed418021d3ad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809" y="-288279"/>
            <a:ext cx="3675967" cy="39029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415368" y="275161"/>
            <a:ext cx="7789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Мал, да удал!</a:t>
            </a:r>
            <a:endParaRPr lang="ru-RU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6212" y="1414961"/>
            <a:ext cx="480773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Автономный пожарный </a:t>
            </a:r>
            <a:r>
              <a:rPr lang="ru-RU" sz="1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извещатель</a:t>
            </a:r>
            <a:r>
              <a:rPr lang="ru-RU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ctr" fontAlgn="base">
              <a:buFontTx/>
              <a:buChar char="-"/>
            </a:pPr>
            <a:r>
              <a:rPr lang="ru-RU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прибор для раннего обнаружения пожара,  </a:t>
            </a: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реагирующий на дым, продукты горения в помещении                                                                                          и оповещающий тревожным сигналом о пожаре. </a:t>
            </a: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Сила звука достаточна, чтобы разбудить спящего                              в помещении человека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fontAlgn="base"/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 крепится на потолок, защищаемая площадь составляет  до 80 м</a:t>
            </a:r>
            <a:r>
              <a:rPr lang="ru-RU" sz="1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амое эффективное место расположения –                                помещение со спальными местами </a:t>
            </a:r>
          </a:p>
          <a:p>
            <a:pPr algn="ctr" fontAlgn="base"/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службы прибора 10 лет,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лемент питания                        меняется 1 раз в год</a:t>
            </a:r>
          </a:p>
          <a:p>
            <a:pPr algn="ctr" fontAlgn="base"/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Корпус оснащен световым индикатором состояния                          для контроля работоспособности </a:t>
            </a:r>
          </a:p>
          <a:p>
            <a:pPr algn="ctr" fontAlgn="base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Извещатель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абсолютно безопасен,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экологичен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незаметен                                                   и  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чрезвычайно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важен! </a:t>
            </a:r>
          </a:p>
          <a:p>
            <a:pPr algn="ctr" fontAlgn="base"/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544" y="0"/>
            <a:ext cx="1429290" cy="10414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550834" y="155252"/>
            <a:ext cx="79278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МЧС России по Кемеровской области информирует</a:t>
            </a:r>
            <a:endParaRPr lang="ru-RU" b="1" i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75609" y="1951375"/>
            <a:ext cx="4953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счет применения автономных пожарных извещателей количество погибших                       в жилых домах удается сократить                       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больше, чем на половину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60945" y="3396437"/>
            <a:ext cx="4511440" cy="3164713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 algn="just" fontAlgn="base"/>
            <a:r>
              <a:rPr 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Сработал 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извещатель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Что делать?</a:t>
            </a:r>
          </a:p>
          <a:p>
            <a:pPr marL="342900" lvl="0" indent="-342900" algn="just" fontAlgn="base">
              <a:buFont typeface="+mj-lt"/>
              <a:buAutoNum type="arabicPeriod"/>
            </a:pPr>
            <a:endParaRPr lang="ru-RU" sz="1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+mj-lt"/>
              <a:buAutoNum type="arabicPeriod"/>
            </a:pPr>
            <a:r>
              <a:rPr lang="ru-RU" sz="13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Немедленно п</a:t>
            </a: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озвонить по телефону 01 или 112 и вызвать пожарных.</a:t>
            </a:r>
            <a:r>
              <a:rPr lang="ru-RU" sz="13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Вызов на номер 112 возможен с мобильного телефона даже при отсутствии SIM-карты. </a:t>
            </a:r>
          </a:p>
          <a:p>
            <a:pPr marL="342900" lvl="0" indent="-342900" algn="just" fontAlgn="base">
              <a:buFont typeface="+mj-lt"/>
              <a:buAutoNum type="arabicPeriod"/>
            </a:pP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Отключить все электроприборы и газ. </a:t>
            </a:r>
          </a:p>
          <a:p>
            <a:pPr marL="342900" lvl="0" indent="-342900" algn="just" fontAlgn="base">
              <a:buFont typeface="+mj-lt"/>
              <a:buAutoNum type="arabicPeriod"/>
            </a:pP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Закрыть окна и двери в горящее помещение.</a:t>
            </a:r>
            <a:endParaRPr lang="ru-RU" sz="13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Быстро покинуть горящее помещение, </a:t>
            </a:r>
            <a:r>
              <a:rPr lang="ru-RU" sz="13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3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зяв маленьких детей на руки. Обязательно помочь выйти пожилым людям, предупредить соседей. Обязательно использовать простейшие средства защиты от угарного газа: мокрые платки, простыни. При необходимости использовать запасные пожарные выходы и лестницы. Уходя, не закрывать входную дверь на ключ.</a:t>
            </a:r>
            <a:endParaRPr lang="ru-RU" sz="13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6756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197</Words>
  <Application>Microsoft Office PowerPoint</Application>
  <PresentationFormat>Лист A4 (210x297 мм)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олег</cp:lastModifiedBy>
  <cp:revision>10</cp:revision>
  <dcterms:created xsi:type="dcterms:W3CDTF">2016-08-17T05:10:00Z</dcterms:created>
  <dcterms:modified xsi:type="dcterms:W3CDTF">2020-02-14T11:00:53Z</dcterms:modified>
</cp:coreProperties>
</file>